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916158" ContentType="image/png"/>
  <Default Extension="56107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e67e3e2371.18916158"/>
  <Relationship Id="rId3" Type="http://schemas.openxmlformats.org/officeDocument/2006/relationships/image" Target="../media/logo_673c4e67efdc092.56107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62475"/>
          <a:chOff x="9525" y="9525"/>
          <a:chExt cx="9229725" cy="4562475"/>
        </a:xfrm>
      </p:grpSpPr>
      <p:pic>
        <p:nvPicPr>
          <p:cNvPr id="1" name="The SCAI Shock Pyramid and the Stages of Shock" descr="The SCAI Shock Pyramid and the Stages of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00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 A, Yehya A, Stelling K, Baran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SCAI Shock Pyramid and the Stages of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2024-11-19T08:37:59Z</dcterms:created>
  <dcterms:modified xsi:type="dcterms:W3CDTF">2024-11-19T08:37:59Z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