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662007" ContentType="image/png"/>
  <Default Extension="847571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2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535cbd791.12662007"/>
  <Relationship Id="rId3" Type="http://schemas.openxmlformats.org/officeDocument/2006/relationships/image" Target="../media/logo_673c50537a83f52.847571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Studies of SCAI Cardiogenic Shock Stages" descr="Studies of SCAI Cardiogenic Shock St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 A, Yehya A, Stelling K, Baran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f SCAI Cardiogenic Shock St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2024-11-19T08:46:11Z</dcterms:created>
  <dcterms:modified xsi:type="dcterms:W3CDTF">2024-11-19T08:46:11Z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