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41629" ContentType="image/png"/>
  <Default Extension="712907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694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4693166ba2251.14041629"/>
  <Relationship Id="rId3" Type="http://schemas.openxmlformats.org/officeDocument/2006/relationships/image" Target="../media/logo_6746931682ad122.712907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24250"/>
          <a:chOff x="9525" y="9525"/>
          <a:chExt cx="9229725" cy="3524250"/>
        </a:xfrm>
      </p:grpSpPr>
      <p:pic>
        <p:nvPicPr>
          <p:cNvPr id="1" name="Defining SCAI Cardiogenic Shock Stages Using Electronic Medical Record Values" descr="Defining SCAI Cardiogenic Shock Stages Using Electronic Medical Record Val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 A, Yehya A, Stelling K, Baran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ng SCAI Cardiogenic Shock Stages Using Electronic Medical Record Val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2024-11-27T03:33:42Z</dcterms:created>
  <dcterms:modified xsi:type="dcterms:W3CDTF">2024-11-27T03:33:42Z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