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3502278" ContentType="image/png"/>
  <Default Extension="347779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95745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2639237cb7311.23502278"/>
  <Relationship Id="rId3" Type="http://schemas.openxmlformats.org/officeDocument/2006/relationships/image" Target="../media/logo_672639238060172.347779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24250"/>
          <a:chOff x="9525" y="9525"/>
          <a:chExt cx="9229725" cy="3524250"/>
        </a:xfrm>
      </p:grpSpPr>
      <p:pic>
        <p:nvPicPr>
          <p:cNvPr id="1" name="Defining SCAI Cardiogenic Shock Stages Using Electronic Medical Record Values" descr="Defining SCAI Cardiogenic Shock Stages Using Electronic Medical Record Valu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2762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ng A, Yehya A, Stelling K, Baran 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fining SCAI Cardiogenic Shock Stages Using Electronic Medical Record Valu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2024-11-02T14:37:23Z</dcterms:created>
  <dcterms:modified xsi:type="dcterms:W3CDTF">2024-11-02T14:37:23Z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