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755014" ContentType="image/png"/>
  <Default Extension="350651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66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a6e3c80671.10755014"/>
  <Relationship Id="rId3" Type="http://schemas.openxmlformats.org/officeDocument/2006/relationships/image" Target="../media/logo_673c3a6e5292622.350651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Rules Applied to Define Hypotension/Tachycardia, Hypoperfusion, Deterioration and Refractory Shock" descr="Rules Applied to Define Hypotension/Tachycardia, Hypoperfusion, Deterioration and Refractory Sh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305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ng A, Yehya A, Stelling K, Baran 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ules Applied to Define Hypotension/Tachycardia, Hypoperfusion, Deterioration and Refractory Sho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2024-11-19T07:12:46Z</dcterms:created>
  <dcterms:modified xsi:type="dcterms:W3CDTF">2024-11-19T07:12:46Z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