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837840" ContentType="image/png"/>
  <Default Extension="059669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8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07c5d7c171.79837840"/>
  <Relationship Id="rId3" Type="http://schemas.openxmlformats.org/officeDocument/2006/relationships/image" Target="../media/logo_673c407c6fa5f32.059669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81425"/>
          <a:chOff x="9525" y="9525"/>
          <a:chExt cx="9229725" cy="3781425"/>
        </a:xfrm>
      </p:grpSpPr>
      <p:pic>
        <p:nvPicPr>
          <p:cNvPr id="1" name="Utility of Shock Scores that Assist" descr="Utility of Shock Scores that Assi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019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 A, Yehya A, Stelling K, Baran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tility of Shock Scores that Assi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2024-11-19T07:38:36Z</dcterms:created>
  <dcterms:modified xsi:type="dcterms:W3CDTF">2024-11-19T07:38:36Z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