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116059" ContentType="image/png"/>
  <Default Extension="250047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7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ee049cbf81.61116059"/>
  <Relationship Id="rId3" Type="http://schemas.openxmlformats.org/officeDocument/2006/relationships/image" Target="../media/logo_673c3ee06299a92.250047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Pioneers in Ventricular Assist and Heart Transplantation" descr="Pioneers in Ventricular Assist and Heart Trans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in MT, Firstenberg MS, Cleveland Jr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oneers in Ventricular Assist and Heart Trans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2024-11-19T07:31:44Z</dcterms:created>
  <dcterms:modified xsi:type="dcterms:W3CDTF">2024-11-19T07:31:44Z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