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645926" ContentType="image/png"/>
  <Default Extension="490249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82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097864ef61.79645926"/>
  <Relationship Id="rId3" Type="http://schemas.openxmlformats.org/officeDocument/2006/relationships/image" Target="../media/logo_673c40978cd4452.490249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72125"/>
          <a:chOff x="9525" y="9525"/>
          <a:chExt cx="9229725" cy="5572125"/>
        </a:xfrm>
      </p:grpSpPr>
      <p:pic>
        <p:nvPicPr>
          <p:cNvPr id="1" name="Surgical Approach to Minimally Invasive HeartWare Centrifugal-flow Ventricular Assist Device System Insertion" descr="Surgical Approach to Minimally Invasive HeartWare Centrifugal-flow Ventricular Assist Device System Inser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4810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in MT, Firstenberg MS, Cleveland Jr J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rgical Approach to Minimally Invasive HeartWare Centrifugal-flow Ventricular Assist Device System Inser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2024-11-19T07:39:03Z</dcterms:created>
  <dcterms:modified xsi:type="dcterms:W3CDTF">2024-11-19T07:39:03Z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