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378963" ContentType="image/png"/>
  <Default Extension="817643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6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bc67017511.15378963"/>
  <Relationship Id="rId3" Type="http://schemas.openxmlformats.org/officeDocument/2006/relationships/image" Target="../media/logo_673c3bc68349492.817643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Comparison of Allocation Status Criteria for Heart Transplantation Before and After the 2018 Allocation Policy Change" descr="Comparison of Allocation Status Criteria for Heart Transplantation Before and After the 2018 Allocation Policy Chan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629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in MT, Firstenberg MS, Cleveland Jr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Allocation Status Criteria for Heart Transplantation Before and After the 2018 Allocation Policy Chan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2024-11-19T07:18:30Z</dcterms:created>
  <dcterms:modified xsi:type="dcterms:W3CDTF">2024-11-19T07:18:30Z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