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712272" ContentType="image/png"/>
  <Default Extension="538744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8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0b11455521.24712272"/>
  <Relationship Id="rId3" Type="http://schemas.openxmlformats.org/officeDocument/2006/relationships/image" Target="../media/logo_673c40b12592942.538744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In Hospital Paradigm Shift for Patients Who May Be Candidates for Heart Transplantation" descr="In Hospital Paradigm Shift for Patients Who May Be Candidates for Heart Trans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in MT, Firstenberg MS, Cleveland Jr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 Hospital Paradigm Shift for Patients Who May Be Candidates for Heart Trans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2024-11-19T07:39:29Z</dcterms:created>
  <dcterms:modified xsi:type="dcterms:W3CDTF">2024-11-19T07:39:29Z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