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47604" ContentType="image/png"/>
  <Default Extension="89197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8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0148eb4f91.39447604"/>
  <Relationship Id="rId3" Type="http://schemas.openxmlformats.org/officeDocument/2006/relationships/image" Target="../media/logo_673c4014a2bb032.89197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railty in the Context of LVAD Insertion" descr="Frailty in the Context of LVAD Inser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00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in MT, Firstenberg MS, Cleveland Jr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ilty in the Context of LVAD Inser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2024-11-19T07:36:52Z</dcterms:created>
  <dcterms:modified xsi:type="dcterms:W3CDTF">2024-11-19T07:36:52Z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