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143721" ContentType="image/png"/>
  <Default Extension="012183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80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fda7c52771.54143721"/>
  <Relationship Id="rId3" Type="http://schemas.openxmlformats.org/officeDocument/2006/relationships/image" Target="../media/logo_673c3fda8d81d82.012183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19450"/>
          <a:chOff x="9525" y="9525"/>
          <a:chExt cx="9229725" cy="3219450"/>
        </a:xfrm>
      </p:grpSpPr>
      <p:pic>
        <p:nvPicPr>
          <p:cNvPr id="1" name="Predictors of Leaflet Thrombosis after Transcatheter Aortic Valve Replacement" descr="Predictors of Leaflet Thrombosis after Transcatheter Aortic Valve Replac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245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rtin M, Cuevas J, Cigarrán H, Calvo J, Morí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ors of Leaflet Thrombosis after Transcatheter Aortic Valve Replac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2024-11-19T07:35:54Z</dcterms:created>
  <dcterms:modified xsi:type="dcterms:W3CDTF">2024-11-19T07:35:54Z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