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143721" ContentType="image/png"/>
  <Default Extension="012183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8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fda7c52771.54143721"/>
  <Relationship Id="rId3" Type="http://schemas.openxmlformats.org/officeDocument/2006/relationships/image" Target="../media/logo_673c3fda8d81d82.012183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Predictors of Leaflet Thrombosis after Transcatheter Aortic Valve Replacement" descr="Predictors of Leaflet Thrombosis after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M, Cuevas J, Cigarrán H, Calvo J, Morí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Leaflet Thrombosis after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2024-11-19T07:35:54Z</dcterms:created>
  <dcterms:modified xsi:type="dcterms:W3CDTF">2024-11-19T07:35:54Z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