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522716" ContentType="image/png"/>
  <Default Extension="560810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7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c395e90b61.94522716"/>
  <Relationship Id="rId3" Type="http://schemas.openxmlformats.org/officeDocument/2006/relationships/image" Target="../media/logo_673c3c397198822.560810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276475"/>
          <a:chOff x="9525" y="9525"/>
          <a:chExt cx="9229725" cy="2276475"/>
        </a:xfrm>
      </p:grpSpPr>
      <p:pic>
        <p:nvPicPr>
          <p:cNvPr id="1" name="Clinical and Subclinical Bioprosthetic Valve Thrombosis: Presentation and Diagnosis" descr="Clinical and Subclinical Bioprosthetic Valve Thrombosis: Presentation and Diag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14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M, Cuevas J, Cigarrán H, Calvo J, Morí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nd Subclinical Bioprosthetic Valve Thrombosis: Presentation and Diag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2024-11-19T07:20:25Z</dcterms:created>
  <dcterms:modified xsi:type="dcterms:W3CDTF">2024-11-19T07:20:25Z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