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159929" ContentType="image/png"/>
  <Default Extension="231266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7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e42ec0eb21.20159929"/>
  <Relationship Id="rId3" Type="http://schemas.openxmlformats.org/officeDocument/2006/relationships/image" Target="../media/logo_673c3e430f1f402.231266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43375"/>
          <a:chOff x="9525" y="9525"/>
          <a:chExt cx="9229725" cy="4143375"/>
        </a:xfrm>
      </p:grpSpPr>
      <p:pic>
        <p:nvPicPr>
          <p:cNvPr id="1" name="Periprosthetic Aortic Regurgitation" descr="Periprosthetic Aortic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 M, Cuevas J, Cigarrán H, Calvo J, Morí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iprosthetic Aortic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2024-11-19T07:29:07Z</dcterms:created>
  <dcterms:modified xsi:type="dcterms:W3CDTF">2024-11-19T07:29:07Z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