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221036" ContentType="image/png"/>
  <Default Extension="317104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78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f0cc316f01.27221036"/>
  <Relationship Id="rId3" Type="http://schemas.openxmlformats.org/officeDocument/2006/relationships/image" Target="../media/logo_673c3f0cd8d0362.317104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33825"/>
          <a:chOff x="9525" y="9525"/>
          <a:chExt cx="9229725" cy="3933825"/>
        </a:xfrm>
      </p:grpSpPr>
      <p:pic>
        <p:nvPicPr>
          <p:cNvPr id="1" name="Leaflets after Transcatheter Aortic Valve Implantation" descr="Leaflets after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171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M, Cuevas J, Cigarrán H, Calvo J, Morí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aflets after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2024-11-19T07:32:28Z</dcterms:created>
  <dcterms:modified xsi:type="dcterms:W3CDTF">2024-11-19T07:32:28Z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