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102357" ContentType="image/png"/>
  <Default Extension="235219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75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e13e42c491.12102357"/>
  <Relationship Id="rId3" Type="http://schemas.openxmlformats.org/officeDocument/2006/relationships/image" Target="../media/logo_673c3e13eb36102.235219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lications after Transcatheter Aortic Valve Implantation" descr="Complications after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24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in M, Cuevas J, Cigarrán H, Calvo J, Morís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lications after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2024-11-19T07:28:19Z</dcterms:created>
  <dcterms:modified xsi:type="dcterms:W3CDTF">2024-11-19T07:28:19Z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