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1831462" ContentType="image/png"/>
  <Default Extension="1356384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1477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332aab68511.91831462"/>
  <Relationship Id="rId3" Type="http://schemas.openxmlformats.org/officeDocument/2006/relationships/image" Target="../media/logo_673c332ac4cd032.1356384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724525"/>
          <a:chOff x="9525" y="9525"/>
          <a:chExt cx="9229725" cy="5724525"/>
        </a:xfrm>
      </p:grpSpPr>
      <p:pic>
        <p:nvPicPr>
          <p:cNvPr id="1" name="Flow Diagram of Study Selection Process" descr="Flow Diagram of Study Selection Proces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14850" cy="49625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ovee EM, Gulati M, Maas A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low Diagram of Study Selection Proces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1;16:e3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1.2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2024-11-19T06:41:46Z</dcterms:created>
  <dcterms:modified xsi:type="dcterms:W3CDTF">2024-11-19T06:41:46Z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