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13368" ContentType="image/png"/>
  <Default Extension="39666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5b36ba681.29113368"/>
  <Relationship Id="rId3" Type="http://schemas.openxmlformats.org/officeDocument/2006/relationships/image" Target="../media/logo_673c355b503ff92.39666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iomarkers and Categories" descr="Biomarkers and Catego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0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vee EM, Gulati M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markers and Catego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2024-11-19T06:51:07Z</dcterms:created>
  <dcterms:modified xsi:type="dcterms:W3CDTF">2024-11-19T06:51:07Z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