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887790" ContentType="image/png"/>
  <Default Extension="163500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7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2fcb299051.37887790"/>
  <Relationship Id="rId3" Type="http://schemas.openxmlformats.org/officeDocument/2006/relationships/image" Target="../media/logo_673c32fcca54732.163500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838950"/>
          <a:chOff x="9525" y="9525"/>
          <a:chExt cx="9229725" cy="6838950"/>
        </a:xfrm>
      </p:grpSpPr>
      <p:pic>
        <p:nvPicPr>
          <p:cNvPr id="1" name="Promising Biomarkers and Indication of Timepoints" descr="Promising Biomarkers and Indication of Timepoi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076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ovee EM, Gulati M, Maas A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mising Biomarkers and Indication of Timepoi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2024-11-19T06:41:00Z</dcterms:created>
  <dcterms:modified xsi:type="dcterms:W3CDTF">2024-11-19T06:41:00Z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