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106460" ContentType="image/png"/>
  <Default Extension="70836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e753dd701.11106460"/>
  <Relationship Id="rId3" Type="http://schemas.openxmlformats.org/officeDocument/2006/relationships/image" Target="../media/logo_673c31e76541a52.70836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28925"/>
          <a:chOff x="9525" y="9525"/>
          <a:chExt cx="9229725" cy="2828925"/>
        </a:xfrm>
      </p:grpSpPr>
      <p:pic>
        <p:nvPicPr>
          <p:cNvPr id="1" name="The COVADIS Criteria for Diagnosing Coronary Artery Spasm" descr="The COVADIS Criteria for Diagnosing Coronary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2066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er Meer RE, 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VADIS Criteria for Diagnosing Coronary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2024-11-19T06:36:23Z</dcterms:created>
  <dcterms:modified xsi:type="dcterms:W3CDTF">2024-11-19T06:36:23Z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