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788399" ContentType="image/png"/>
  <Default Extension="965318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0dece4c041.76788399"/>
  <Relationship Id="rId3" Type="http://schemas.openxmlformats.org/officeDocument/2006/relationships/image" Target="../media/logo_673c30dee36d632.965318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91225"/>
          <a:chOff x="9525" y="9525"/>
          <a:chExt cx="9229725" cy="5991225"/>
        </a:xfrm>
      </p:grpSpPr>
      <p:pic>
        <p:nvPicPr>
          <p:cNvPr id="1" name="Associated Cardiovascular Risk as a Result of Acute and Chronic Stress" descr="Associated Cardiovascular Risk as a Result of Acute and Chronic Str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229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der Meer RE, Maas A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sociated Cardiovascular Risk as a Result of Acute and Chronic Str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2024-11-19T06:31:58Z</dcterms:created>
  <dcterms:modified xsi:type="dcterms:W3CDTF">2024-11-19T06:31:58Z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