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163851" ContentType="image/png"/>
  <Default Extension="830291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38b476901.16163851"/>
  <Relationship Id="rId3" Type="http://schemas.openxmlformats.org/officeDocument/2006/relationships/image" Target="../media/logo_673c3538c735b62.830291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Classification of Factors Affecting Stent Failure in Percutaneous Coronary Intervention for Chronic Total Occlusion" descr="Classification of Factors Affecting Stent Failure in Percutaneous Coronary Intervention for Chronic Total Occlu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adevan K, Cosgrove C, Strang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ssification of Factors Affecting Stent Failure in Percutaneous Coronary Intervention for Chronic Total Occlu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2024-11-19T06:50:32Z</dcterms:created>
  <dcterms:modified xsi:type="dcterms:W3CDTF">2024-11-19T06:50:32Z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