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163851" ContentType="image/png"/>
  <Default Extension="830291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53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538b476901.16163851"/>
  <Relationship Id="rId3" Type="http://schemas.openxmlformats.org/officeDocument/2006/relationships/image" Target="../media/logo_673c3538c735b62.830291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53050"/>
          <a:chOff x="9525" y="9525"/>
          <a:chExt cx="9229725" cy="5353050"/>
        </a:xfrm>
      </p:grpSpPr>
      <p:pic>
        <p:nvPicPr>
          <p:cNvPr id="1" name="Classification of Factors Affecting Stent Failure in Percutaneous Coronary Intervention for Chronic Total Occlusion" descr="Classification of Factors Affecting Stent Failure in Percutaneous Coronary Intervention for Chronic Total Occlu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76750" cy="4591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hadevan K, Cosgrove C, Strange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assification of Factors Affecting Stent Failure in Percutaneous Coronary Intervention for Chronic Total Occlu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2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2024-11-19T06:50:32Z</dcterms:created>
  <dcterms:modified xsi:type="dcterms:W3CDTF">2024-11-19T06:50:32Z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