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6702274" ContentType="image/png"/>
  <Default Extension="760118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3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19324bcb31.26702274"/>
  <Relationship Id="rId3" Type="http://schemas.openxmlformats.org/officeDocument/2006/relationships/image" Target="../media/logo_673c31933e30492.760118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24400"/>
          <a:chOff x="9525" y="9525"/>
          <a:chExt cx="9229725" cy="4724400"/>
        </a:xfrm>
      </p:grpSpPr>
      <p:pic>
        <p:nvPicPr>
          <p:cNvPr id="1" name="Considerations and Longer-term Effects for Stent Sizing" descr="Considerations and Longer-term Effects for Stent Siz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62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hadevan K, Cosgrove C, Strange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siderations and Longer-term Effects for Stent Siz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2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2024-11-19T06:34:59Z</dcterms:created>
  <dcterms:modified xsi:type="dcterms:W3CDTF">2024-11-19T06:34:59Z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