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702274" ContentType="image/png"/>
  <Default Extension="760118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9324bcb31.26702274"/>
  <Relationship Id="rId3" Type="http://schemas.openxmlformats.org/officeDocument/2006/relationships/image" Target="../media/logo_673c31933e30492.760118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Considerations and Longer-term Effects for Stent Sizing" descr="Considerations and Longer-term Effects for Stent Siz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adevan K, Cosgrove C, Strang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iderations and Longer-term Effects for Stent Siz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2024-11-19T06:34:59Z</dcterms:created>
  <dcterms:modified xsi:type="dcterms:W3CDTF">2024-11-19T06:34:59Z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