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254453" ContentType="image/png"/>
  <Default Extension="164055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3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f4b61ecc81.09254453"/>
  <Relationship Id="rId3" Type="http://schemas.openxmlformats.org/officeDocument/2006/relationships/image" Target="../media/logo_673c2f4b7b33782.164055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48250"/>
          <a:chOff x="9525" y="9525"/>
          <a:chExt cx="9229725" cy="5048250"/>
        </a:xfrm>
      </p:grpSpPr>
      <p:pic>
        <p:nvPicPr>
          <p:cNvPr id="1" name="Accelerated Development of Proximal Native Vessel Disease Post-Coronary Artery Bypass Grafting on CT Coronary Angiography" descr="Accelerated Development of Proximal Native Vessel Disease Post-Coronary Artery Bypass Grafting on CT Coronary Ang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05325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adevan K, Cosgrove C, Strang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celerated Development of Proximal Native Vessel Disease Post-Coronary Artery Bypass Grafting on CT Coronary Ang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2024-11-19T06:25:15Z</dcterms:created>
  <dcterms:modified xsi:type="dcterms:W3CDTF">2024-11-19T06:25:15Z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