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20130" ContentType="image/png"/>
  <Default Extension="75279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ebd20e631.71020130"/>
  <Relationship Id="rId3" Type="http://schemas.openxmlformats.org/officeDocument/2006/relationships/image" Target="../media/logo_673c2febe724522.75279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Challenge of Luminal Wiring With In-stent Chronic Total Occlusion" descr="Challenge of Luminal Wiring With In-stent Chronic Total Occl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adevan K, Cosgrove C, Strang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llenge of Luminal Wiring With In-stent Chronic Total Occl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2024-11-19T06:27:55Z</dcterms:created>
  <dcterms:modified xsi:type="dcterms:W3CDTF">2024-11-19T06:27:55Z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