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1795985" ContentType="image/png"/>
  <Default Extension="635305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51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49538d3811.21795985"/>
  <Relationship Id="rId3" Type="http://schemas.openxmlformats.org/officeDocument/2006/relationships/image" Target="../media/logo_673c34954e9a502.635305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Summary of the Design and Outcomes of the DIRECT and DIRECTAVI Trials" descr="Summary of the Design and Outcomes of the DIRECT and DIRECTAVI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6196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cInerney A, Vera-Urquiza R, Tirado-Conte G, Marroquin L, Jimenez-Quevedo P, Nuñez-Gil I, Pozo E, Gonzalo N, de Agustín JA, Escaned J, Fernández-Ortiz A, Macaya C, Nombela-Franco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the Design and Outcomes of the DIRECT and DIRECTAVI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1;16:e2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2024-11-19T06:47:49Z</dcterms:created>
  <dcterms:modified xsi:type="dcterms:W3CDTF">2024-11-19T06:47:49Z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