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563186" ContentType="image/png"/>
  <Default Extension="218081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37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f565e6da71.58563186"/>
  <Relationship Id="rId3" Type="http://schemas.openxmlformats.org/officeDocument/2006/relationships/image" Target="../media/logo_673c2f5672e7412.218081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29175"/>
          <a:chOff x="9525" y="9525"/>
          <a:chExt cx="9229725" cy="4829175"/>
        </a:xfrm>
      </p:grpSpPr>
      <p:pic>
        <p:nvPicPr>
          <p:cNvPr id="1" name="Advantages and Disadvantages of Balloon Pre- and Post-dilation in Transcatheter Aortic Valve Replacement" descr="Advantages and Disadvantages of Balloon Pre- and Post-dilation in Transcatheter Aortic Valve Repla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3943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cInerney A, Vera-Urquiza R, Tirado-Conte G, Marroquin L, Jimenez-Quevedo P, Nuñez-Gil I, Pozo E, Gonzalo N, de Agustín JA, Escaned J, Fernández-Ortiz A, Macaya C, Nombela-Franco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vantages and Disadvantages of Balloon Pre- and Post-dilation in Transcatheter Aortic Valve Repla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2024-11-19T06:25:26Z</dcterms:created>
  <dcterms:modified xsi:type="dcterms:W3CDTF">2024-11-19T06:25:26Z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