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354682" ContentType="image/png"/>
  <Default Extension="324272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0cd18cd11.33354682"/>
  <Relationship Id="rId3" Type="http://schemas.openxmlformats.org/officeDocument/2006/relationships/image" Target="../media/logo_673c350ce2e8392.324272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Decision Algorithm for Predilation in Transcatheter Aortic Valve Replacement" descr="Decision Algorithm for Predilation in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Inerney A, Vera-Urquiza R, Tirado-Conte G, Marroquin L, Jimenez-Quevedo P, Nuñez-Gil I, Pozo E, Gonzalo N, de Agustín JA, Escaned J, Fernández-Ortiz A, Macaya C, Nombela-Franco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 Algorithm for Predilation in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2024-11-19T06:49:48Z</dcterms:created>
  <dcterms:modified xsi:type="dcterms:W3CDTF">2024-11-19T06:49:48Z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