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354682" ContentType="image/png"/>
  <Default Extension="324272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52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50cd18cd11.33354682"/>
  <Relationship Id="rId3" Type="http://schemas.openxmlformats.org/officeDocument/2006/relationships/image" Target="../media/logo_673c350ce2e8392.324272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24475"/>
          <a:chOff x="9525" y="9525"/>
          <a:chExt cx="9229725" cy="5324475"/>
        </a:xfrm>
      </p:grpSpPr>
      <p:pic>
        <p:nvPicPr>
          <p:cNvPr id="1" name="Decision Algorithm for Predilation in Transcatheter Aortic Valve Replacement" descr="Decision Algorithm for Predilation in Transcatheter Aortic Valve Replace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4438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cInerney A, Vera-Urquiza R, Tirado-Conte G, Marroquin L, Jimenez-Quevedo P, Nuñez-Gil I, Pozo E, Gonzalo N, de Agustín JA, Escaned J, Fernández-Ortiz A, Macaya C, Nombela-Franco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cision Algorithm for Predilation in Transcatheter Aortic Valve Replace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2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2024-11-19T06:49:48Z</dcterms:created>
  <dcterms:modified xsi:type="dcterms:W3CDTF">2024-11-19T06:49:48Z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