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178408" ContentType="image/png"/>
  <Default Extension="019479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d8ec85891.49178408"/>
  <Relationship Id="rId3" Type="http://schemas.openxmlformats.org/officeDocument/2006/relationships/image" Target="../media/logo_673c31d909fb622.019479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Rate of Balloon Postdilation in Current Studies with Different Transcatheter Aortic Valve Replacement Systems" descr="Rate of Balloon Postdilation in Current Studies with Different Transcatheter Aortic Valve Replacement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Inerney A, Vera-Urquiza R, Tirado-Conte G, Marroquin L, Jimenez-Quevedo P, Nuñez-Gil I, Pozo E, Gonzalo N, de Agustín JA, Escaned J, Fernández-Ortiz A, Macaya C, Nombela-Franco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 of Balloon Postdilation in Current Studies with Different Transcatheter Aortic Valve Replacement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2024-11-19T06:36:09Z</dcterms:created>
  <dcterms:modified xsi:type="dcterms:W3CDTF">2024-11-19T06:36:09Z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