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226635" ContentType="image/png"/>
  <Default Extension="94755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5ebd15161.59226635"/>
  <Relationship Id="rId3" Type="http://schemas.openxmlformats.org/officeDocument/2006/relationships/image" Target="../media/logo_673c355ecdd5842.94755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Balloon Postdilation and Paravalvular Leak" descr="Balloon Postdilation and Paravalvular Lea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171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Inerney A, Vera-Urquiza R, Tirado-Conte G, Marroquin L, Jimenez-Quevedo P, Nuñez-Gil I, Pozo E, Gonzalo N, de Agustín JA, Escaned J, Fernández-Ortiz A, Macaya C, Nombela-Franco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loon Postdilation and Paravalvular Lea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2024-11-19T06:51:10Z</dcterms:created>
  <dcterms:modified xsi:type="dcterms:W3CDTF">2024-11-19T06:51:10Z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