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474664" ContentType="image/png"/>
  <Default Extension="287545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cb4e7e861.77474664"/>
  <Relationship Id="rId3" Type="http://schemas.openxmlformats.org/officeDocument/2006/relationships/image" Target="../media/logo_673c35cb60f6052.287545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9675"/>
          <a:chOff x="9525" y="9525"/>
          <a:chExt cx="9229725" cy="5019675"/>
        </a:xfrm>
      </p:grpSpPr>
      <p:pic>
        <p:nvPicPr>
          <p:cNvPr id="1" name="Angiographic Features of Complex Percutaneous Coronary Intervention" descr="Angiographic Features of Complex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257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arlamos C, Pappas C, Kolokathis F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Features of Complex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2024-11-19T06:52:59Z</dcterms:created>
  <dcterms:modified xsi:type="dcterms:W3CDTF">2024-11-19T06:52:59Z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