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7474664" ContentType="image/png"/>
  <Default Extension="2875459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54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5cb4e7e861.77474664"/>
  <Relationship Id="rId3" Type="http://schemas.openxmlformats.org/officeDocument/2006/relationships/image" Target="../media/logo_673c35cb60f6052.2875459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19675"/>
          <a:chOff x="9525" y="9525"/>
          <a:chExt cx="9229725" cy="5019675"/>
        </a:xfrm>
      </p:grpSpPr>
      <p:pic>
        <p:nvPicPr>
          <p:cNvPr id="1" name="Angiographic Features of Complex Percutaneous Coronary Intervention" descr="Angiographic Features of Complex Percutaneous Coronary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33900" cy="4257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enetou DR, Varlamos C, Pappas C, Kolokathis F, Alexopoulo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giographic Features of Complex Percutaneous Coronary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2024-11-19T06:52:59Z</dcterms:created>
  <dcterms:modified xsi:type="dcterms:W3CDTF">2024-11-19T06:52:59Z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