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537744" ContentType="image/png"/>
  <Default Extension="128294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365ffb931.16537744"/>
  <Relationship Id="rId3" Type="http://schemas.openxmlformats.org/officeDocument/2006/relationships/image" Target="../media/logo_673c3236810b372.128294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ons for Extended Antithrombotic Therapy" descr="Options for Extended Antithrombotic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43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tou DR, Varlamos C, Pappas C, Kolokathis F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ons for Extended Antithrombotic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2024-11-19T06:37:42Z</dcterms:created>
  <dcterms:modified xsi:type="dcterms:W3CDTF">2024-11-19T06:37:42Z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