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669242" ContentType="image/png"/>
  <Default Extension="756863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9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3b71abe151.50669242"/>
  <Relationship Id="rId3" Type="http://schemas.openxmlformats.org/officeDocument/2006/relationships/image" Target="../media/logo_673c33b72c0a752.756863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76800"/>
          <a:chOff x="9525" y="9525"/>
          <a:chExt cx="9229725" cy="4876800"/>
        </a:xfrm>
      </p:grpSpPr>
      <p:pic>
        <p:nvPicPr>
          <p:cNvPr id="1" name="Treatment Options for Extended Antithrombotic Therapy" descr="Treatment Options for Extended Antithrombotic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4114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netou DR, Varlamos C, Pappas C, Kolokathis F, Alexopoulo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eatment Options for Extended Antithrombotic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2024-11-19T06:44:07Z</dcterms:created>
  <dcterms:modified xsi:type="dcterms:W3CDTF">2024-11-19T06:44:07Z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