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8895610" ContentType="image/png"/>
  <Default Extension="7944706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38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2f93626ee01.68895610"/>
  <Relationship Id="rId3" Type="http://schemas.openxmlformats.org/officeDocument/2006/relationships/image" Target="../media/logo_673c2f936ae5a82.7944706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95900"/>
          <a:chOff x="9525" y="9525"/>
          <a:chExt cx="9229725" cy="5295900"/>
        </a:xfrm>
      </p:grpSpPr>
      <p:pic>
        <p:nvPicPr>
          <p:cNvPr id="1" name="Treatment Algorithm for Patients Undergoing High-risk Percutaneous Coronary Intervention" descr="Treatment Algorithm for Patients Undergoing High-risk Percutaneous Coronary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4533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enetou DR, Varlamos C, Pappas C, Kolokathis F, Alexopoulo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eatment Algorithm for Patients Undergoing High-risk Percutaneous Coronary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1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2024-11-19T06:26:27Z</dcterms:created>
  <dcterms:modified xsi:type="dcterms:W3CDTF">2024-11-19T06:26:27Z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