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842174" ContentType="image/png"/>
  <Default Extension="597143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39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2fcf939ea61.97842174"/>
  <Relationship Id="rId3" Type="http://schemas.openxmlformats.org/officeDocument/2006/relationships/image" Target="../media/logo_673c2fcfa3f8162.597143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67225"/>
          <a:chOff x="9525" y="9525"/>
          <a:chExt cx="9229725" cy="4467225"/>
        </a:xfrm>
      </p:grpSpPr>
      <p:pic>
        <p:nvPicPr>
          <p:cNvPr id="1" name="Sex-specific Prevalence of Hypertension" descr="Sex-specific Prevalence of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3705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rdts E, de Simone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x-specific Prevalence of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2024-11-19T06:27:27Z</dcterms:created>
  <dcterms:modified xsi:type="dcterms:W3CDTF">2024-11-19T06:27:27Z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