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4076294" ContentType="image/png"/>
  <Default Extension="2552144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151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34cacbfec91.04076294"/>
  <Relationship Id="rId3" Type="http://schemas.openxmlformats.org/officeDocument/2006/relationships/image" Target="../media/logo_673c34cadcf5d52.2552144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48225"/>
          <a:chOff x="9525" y="9525"/>
          <a:chExt cx="9229725" cy="4848225"/>
        </a:xfrm>
      </p:grpSpPr>
      <p:pic>
        <p:nvPicPr>
          <p:cNvPr id="1" name="Sex differences in the Association Between Elevated Blood Pressure and Acute Coronary Syndromes" descr="Sex differences in the Association Between Elevated Blood Pressure and Acute Coronary Syndrom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33900" cy="4086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erdts E, de Simone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ex differences in the Association Between Elevated Blood Pressure and Acute Coronary Syndrom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3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1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2024-11-19T06:48:42Z</dcterms:created>
  <dcterms:modified xsi:type="dcterms:W3CDTF">2024-11-19T06:48:42Z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