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115555" ContentType="image/png"/>
  <Default Extension="778543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f37137751.80115555"/>
  <Relationship Id="rId3" Type="http://schemas.openxmlformats.org/officeDocument/2006/relationships/image" Target="../media/logo_673c32f37eb0a02.778543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57700"/>
          <a:chOff x="9525" y="9525"/>
          <a:chExt cx="9229725" cy="4457700"/>
        </a:xfrm>
      </p:grpSpPr>
      <p:pic>
        <p:nvPicPr>
          <p:cNvPr id="1" name="Sex Differences in Blood Pressure Development, Cardiac Organ Damage and Cardiovascular Disease" descr="Sex Differences in Blood Pressure Development, Cardiac Organ Damage and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695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rdts E, de Simon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x Differences in Blood Pressure Development, Cardiac Organ Damage and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2024-11-19T06:40:51Z</dcterms:created>
  <dcterms:modified xsi:type="dcterms:W3CDTF">2024-11-19T06:40:51Z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