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669516" ContentType="image/png"/>
  <Default Extension="055513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15e0226931.71669516"/>
  <Relationship Id="rId3" Type="http://schemas.openxmlformats.org/officeDocument/2006/relationships/image" Target="../media/logo_673c315e11a2f52.055513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29100"/>
          <a:chOff x="9525" y="9525"/>
          <a:chExt cx="9229725" cy="4229100"/>
        </a:xfrm>
      </p:grpSpPr>
      <p:pic>
        <p:nvPicPr>
          <p:cNvPr id="1" name="Improving Management of Hypertension and Cardiovascular Disease Prevention in Women" descr="Improving Management of Hypertension and Cardiovascular Disease Prevention in Wom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467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rdts E, de Simone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proving Management of Hypertension and Cardiovascular Disease Prevention in Wom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2024-11-19T06:34:06Z</dcterms:created>
  <dcterms:modified xsi:type="dcterms:W3CDTF">2024-11-19T06:34:06Z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