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1365943" ContentType="image/png"/>
  <Default Extension="030775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48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379a18b851.51365943"/>
  <Relationship Id="rId3" Type="http://schemas.openxmlformats.org/officeDocument/2006/relationships/image" Target="../media/logo_673c3379b6fd062.030775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86375"/>
          <a:chOff x="9525" y="9525"/>
          <a:chExt cx="9229725" cy="5286375"/>
        </a:xfrm>
      </p:grpSpPr>
      <p:pic>
        <p:nvPicPr>
          <p:cNvPr id="1" name="Study Selection" descr="Study Sele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4524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yler Z, Guttmann OP, Savvatis K, Jones D, O’Mahony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udy Sele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1;16:e2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2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2024-11-19T06:43:05Z</dcterms:created>
  <dcterms:modified xsi:type="dcterms:W3CDTF">2024-11-19T06:43:05Z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