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226156" ContentType="image/png"/>
  <Default Extension="811956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8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36a891dd21.02226156"/>
  <Relationship Id="rId3" Type="http://schemas.openxmlformats.org/officeDocument/2006/relationships/image" Target="../media/logo_673c336a9f78282.811956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77025"/>
          <a:chOff x="9525" y="9525"/>
          <a:chExt cx="9229725" cy="6677025"/>
        </a:xfrm>
      </p:grpSpPr>
      <p:pic>
        <p:nvPicPr>
          <p:cNvPr id="1" name="Studies Included in the Systematic Review" descr="Studies Included in the Systematic Revie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915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yler Z, Guttmann OP, Savvatis K, Jones D, O’Mahony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ies Included in the Systematic Review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2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2024-11-19T06:42:50Z</dcterms:created>
  <dcterms:modified xsi:type="dcterms:W3CDTF">2024-11-19T06:42:50Z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