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624401" ContentType="image/png"/>
  <Default Extension="181955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1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4a777d4621.31624401"/>
  <Relationship Id="rId3" Type="http://schemas.openxmlformats.org/officeDocument/2006/relationships/image" Target="../media/logo_673c34a78605452.181955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19675"/>
          <a:chOff x="9525" y="9525"/>
          <a:chExt cx="9229725" cy="5019675"/>
        </a:xfrm>
      </p:grpSpPr>
      <p:pic>
        <p:nvPicPr>
          <p:cNvPr id="1" name="Complications Reported in Association with Transradial Access Endomyocardial Biopsy" descr="Complications Reported in Association with Transradial Access Endomyocardial Biops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4257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yler Z, Guttmann OP, Savvatis K, Jones D, O’Mahon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lications Reported in Association with Transradial Access Endomyocardial Biops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2024-11-19T06:48:07Z</dcterms:created>
  <dcterms:modified xsi:type="dcterms:W3CDTF">2024-11-19T06:48:07Z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