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561247" ContentType="image/png"/>
  <Default Extension="094754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6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2d783bb191.17561247"/>
  <Relationship Id="rId3" Type="http://schemas.openxmlformats.org/officeDocument/2006/relationships/image" Target="../media/logo_673c32d79c29572.094754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95975"/>
          <a:chOff x="9525" y="9525"/>
          <a:chExt cx="9229725" cy="5895975"/>
        </a:xfrm>
      </p:grpSpPr>
      <p:pic>
        <p:nvPicPr>
          <p:cNvPr id="1" name="Summary of Contemporary Studies of Cardiogenic Shock Teams and Protocols" descr="Summary of Contemporary Studies of Cardiogenic Shock Teams and Protoco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133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rren AF, Rosner C, Gattani R, Truesdell AG, Proudfoot A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Contemporary Studies of Cardiogenic Shock Teams and Protoco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2024-11-19T06:40:23Z</dcterms:created>
  <dcterms:modified xsi:type="dcterms:W3CDTF">2024-11-19T06:40:23Z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