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81916812" ContentType="image/png"/>
  <Default Extension="68224125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1521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34e2d245381.81916812"/>
  <Relationship Id="rId3" Type="http://schemas.openxmlformats.org/officeDocument/2006/relationships/image" Target="../media/logo_673c34e2e667352.68224125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476875"/>
          <a:chOff x="9525" y="9525"/>
          <a:chExt cx="9229725" cy="5476875"/>
        </a:xfrm>
      </p:grpSpPr>
      <p:pic>
        <p:nvPicPr>
          <p:cNvPr id="1" name="Example of a Hub-and-Spoke Cardiogenic Shock Network Showing Possible Patient Pathways Within the System" descr="Example of a Hub-and-Spoke Cardiogenic Shock Network Showing Possible Patient Pathways Within the System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47148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Warren AF, Rosner C, Gattani R, Truesdell AG, Proudfoot AG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Example of a Hub-and-Spoke Cardiogenic Shock Network Showing Possible Patient Pathways Within the System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US Cardiology Review 2021;15:e18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usc.2021.10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8">
  <a:themeElements>
    <a:clrScheme name="Theme8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2024-11-19T06:49:06Z</dcterms:created>
  <dcterms:modified xsi:type="dcterms:W3CDTF">2024-11-19T06:49:06Z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