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916812" ContentType="image/png"/>
  <Default Extension="682241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e2d245381.81916812"/>
  <Relationship Id="rId3" Type="http://schemas.openxmlformats.org/officeDocument/2006/relationships/image" Target="../media/logo_673c34e2e667352.682241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Example of a Hub-and-Spoke Cardiogenic Shock Network Showing Possible Patient Pathways Within the System" descr="Example of a Hub-and-Spoke Cardiogenic Shock Network Showing Possible Patient Pathways Within the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ren AF, Rosner C, Gattani R, Truesdell AG, Proudfoot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a Hub-and-Spoke Cardiogenic Shock Network Showing Possible Patient Pathways Within the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2024-11-19T06:49:06Z</dcterms:created>
  <dcterms:modified xsi:type="dcterms:W3CDTF">2024-11-19T06:49:06Z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