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23417" ContentType="image/png"/>
  <Default Extension="897088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1e0bc8421.63023417"/>
  <Relationship Id="rId3" Type="http://schemas.openxmlformats.org/officeDocument/2006/relationships/image" Target="../media/logo_673c341e1c58052.897088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34050"/>
          <a:chOff x="9525" y="9525"/>
          <a:chExt cx="9229725" cy="5734050"/>
        </a:xfrm>
      </p:grpSpPr>
      <p:pic>
        <p:nvPicPr>
          <p:cNvPr id="1" name="Definitions of Key Components of a Network-based Approach for Cardiogenic Shock" descr="Definitions of Key Components of a Network-based Approach for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 AF, Rosner C, Gattani R, Truesdell AG, Proudfoot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 of Key Components of a Network-based Approach for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2024-11-19T06:45:50Z</dcterms:created>
  <dcterms:modified xsi:type="dcterms:W3CDTF">2024-11-19T06:45:50Z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