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263840" ContentType="image/png"/>
  <Default Extension="995043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01efb1761.81263840"/>
  <Relationship Id="rId3" Type="http://schemas.openxmlformats.org/officeDocument/2006/relationships/image" Target="../media/logo_673c350210b5502.995043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riteria for the Ideal Cardiogenic Shock Network" descr="Criteria for the Ideal Cardiogenic Shock Networ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90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ren AF, Rosner C, Gattani R, Truesdell AG, Proudfoot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teria for the Ideal Cardiogenic Shock Networ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2024-11-19T06:49:38Z</dcterms:created>
  <dcterms:modified xsi:type="dcterms:W3CDTF">2024-11-19T06:49:38Z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