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777115" ContentType="image/png"/>
  <Default Extension="675170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3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57ceec0c51.52777115"/>
  <Relationship Id="rId3" Type="http://schemas.openxmlformats.org/officeDocument/2006/relationships/image" Target="../media/logo_673c357d09b7d62.675170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Key Performance Indicators for Shock Centers of Excellence" descr="Key Performance Indicators for Shock Centers of Excellen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67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rren AF, Rosner C, Gattani R, Truesdell AG, Proudfoot A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y Performance Indicators for Shock Centers of Excellen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2024-11-19T06:51:41Z</dcterms:created>
  <dcterms:modified xsi:type="dcterms:W3CDTF">2024-11-19T06:51:41Z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