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37409" ContentType="image/png"/>
  <Default Extension="687259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de1646201.07237409"/>
  <Relationship Id="rId3" Type="http://schemas.openxmlformats.org/officeDocument/2006/relationships/image" Target="../media/logo_673c33de2ce7c32.687259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Chronic Total Occlusion Histology" descr="Chronic Total Occlusion Hist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grove C, Mahadevan K, Spratt J, McEntegart M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onic Total Occlusion Hist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2024-11-19T06:44:46Z</dcterms:created>
  <dcterms:modified xsi:type="dcterms:W3CDTF">2024-11-19T06:44:46Z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