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237409" ContentType="image/png"/>
  <Default Extension="6872590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49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3de1646201.07237409"/>
  <Relationship Id="rId3" Type="http://schemas.openxmlformats.org/officeDocument/2006/relationships/image" Target="../media/logo_673c33de2ce7c32.6872590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05200"/>
          <a:chOff x="9525" y="9525"/>
          <a:chExt cx="9229725" cy="3505200"/>
        </a:xfrm>
      </p:grpSpPr>
      <p:pic>
        <p:nvPicPr>
          <p:cNvPr id="1" name="Chronic Total Occlusion Histology" descr="Chronic Total Occlusion Histolog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743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sgrove C, Mahadevan K, Spratt J, McEntegart M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ronic Total Occlusion Histolog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1;16:e3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0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2024-11-19T06:44:46Z</dcterms:created>
  <dcterms:modified xsi:type="dcterms:W3CDTF">2024-11-19T06:44:46Z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