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213343" ContentType="image/png"/>
  <Default Extension="110177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b4e7c1a61.67213343"/>
  <Relationship Id="rId3" Type="http://schemas.openxmlformats.org/officeDocument/2006/relationships/image" Target="../media/logo_673c34b50b2ac82.110177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CT Coronary Angiography of Calcific Chronic Total Occlusion" descr="CT Coronary Angiography of Calcific Chronic Total Occl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grove C, Mahadevan K, Spratt J, McEntegart M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T Coronary Angiography of Calcific Chronic Total Occl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2024-11-19T06:48:21Z</dcterms:created>
  <dcterms:modified xsi:type="dcterms:W3CDTF">2024-11-19T06:48:21Z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