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1589122" ContentType="image/png"/>
  <Default Extension="4536281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151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349c5689741.31589122"/>
  <Relationship Id="rId3" Type="http://schemas.openxmlformats.org/officeDocument/2006/relationships/image" Target="../media/logo_673c349c799a222.4536281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810125"/>
          <a:chOff x="9525" y="9525"/>
          <a:chExt cx="9229725" cy="4810125"/>
        </a:xfrm>
      </p:grpSpPr>
      <p:pic>
        <p:nvPicPr>
          <p:cNvPr id="1" name="Calcific Proximal Cap on Intravascular Ultrasound" descr="Calcific Proximal Cap on Intravascular Ultras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0481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sgrove C, Mahadevan K, Spratt J, McEntegart M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lcific Proximal Cap on Intravascular Ultrasoun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1;16:e3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1.0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2024-11-19T06:47:56Z</dcterms:created>
  <dcterms:modified xsi:type="dcterms:W3CDTF">2024-11-19T06:47:56Z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