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773677" ContentType="image/png"/>
  <Default Extension="868245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1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0b378f8c71.08773677"/>
  <Relationship Id="rId3" Type="http://schemas.openxmlformats.org/officeDocument/2006/relationships/image" Target="../media/logo_673c30b38f9ab02.868245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52875"/>
          <a:chOff x="9525" y="9525"/>
          <a:chExt cx="9229725" cy="3952875"/>
        </a:xfrm>
      </p:grpSpPr>
      <p:pic>
        <p:nvPicPr>
          <p:cNvPr id="1" name="Balloon-assisted Subintimal Entry" descr="Balloon-assisted Subintimal Ent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90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grove C, Mahadevan K, Spratt J, McEntegart M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lloon-assisted Subintimal Ent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2024-11-19T06:31:15Z</dcterms:created>
  <dcterms:modified xsi:type="dcterms:W3CDTF">2024-11-19T06:31:15Z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