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73677" ContentType="image/png"/>
  <Default Extension="868245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b378f8c71.08773677"/>
  <Relationship Id="rId3" Type="http://schemas.openxmlformats.org/officeDocument/2006/relationships/image" Target="../media/logo_673c30b38f9ab02.868245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Balloon-assisted Subintimal Entry" descr="Balloon-assisted Subintimal En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grove C, Mahadevan K, Spratt J, McEntegart M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loon-assisted Subintimal En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2024-11-19T06:31:15Z</dcterms:created>
  <dcterms:modified xsi:type="dcterms:W3CDTF">2024-11-19T06:31:15Z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