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1498609" ContentType="image/png"/>
  <Default Extension="2603698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141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3097b31f431.71498609"/>
  <Relationship Id="rId3" Type="http://schemas.openxmlformats.org/officeDocument/2006/relationships/image" Target="../media/logo_673c3097cac2172.2603698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886450"/>
          <a:chOff x="9525" y="9525"/>
          <a:chExt cx="9229725" cy="5886450"/>
        </a:xfrm>
      </p:grpSpPr>
      <p:pic>
        <p:nvPicPr>
          <p:cNvPr id="1" name="Recent Examples of Machine Learning in Cardiology" descr="Recent Examples of Machine Learning in Cardiolog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1244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eetharam K, Shrestha S, Sengupta P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ecent Examples of Machine Learning in Cardiolog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1;16:e3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0.0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2024-11-19T06:30:47Z</dcterms:created>
  <dcterms:modified xsi:type="dcterms:W3CDTF">2024-11-19T06:30:47Z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